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0" r:id="rId5"/>
    <p:sldId id="271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04710245-B2D3-4C1D-96A2-91225ABB18DE}" type="datetimeFigureOut">
              <a:rPr lang="en-IN" smtClean="0"/>
            </a:fld>
            <a:endParaRPr lang="en-I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3B803BBF-1DC2-414B-ACF1-8FC7AFB5162E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4710245-B2D3-4C1D-96A2-91225ABB18D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B803BBF-1DC2-414B-ACF1-8FC7AFB5162E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4710245-B2D3-4C1D-96A2-91225ABB18D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B803BBF-1DC2-414B-ACF1-8FC7AFB5162E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4710245-B2D3-4C1D-96A2-91225ABB18D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B803BBF-1DC2-414B-ACF1-8FC7AFB5162E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4710245-B2D3-4C1D-96A2-91225ABB18DE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B803BBF-1DC2-414B-ACF1-8FC7AFB5162E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4710245-B2D3-4C1D-96A2-91225ABB18DE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B803BBF-1DC2-414B-ACF1-8FC7AFB5162E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4710245-B2D3-4C1D-96A2-91225ABB18DE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B803BBF-1DC2-414B-ACF1-8FC7AFB5162E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4710245-B2D3-4C1D-96A2-91225ABB18DE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B803BBF-1DC2-414B-ACF1-8FC7AFB5162E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4710245-B2D3-4C1D-96A2-91225ABB18DE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B803BBF-1DC2-414B-ACF1-8FC7AFB5162E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4710245-B2D3-4C1D-96A2-91225ABB18DE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B803BBF-1DC2-414B-ACF1-8FC7AFB5162E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04710245-B2D3-4C1D-96A2-91225ABB18DE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B803BBF-1DC2-414B-ACF1-8FC7AFB5162E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04710245-B2D3-4C1D-96A2-91225ABB18DE}" type="datetimeFigureOut">
              <a:rPr lang="en-IN" smtClean="0"/>
            </a:fld>
            <a:endParaRPr lang="en-I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IN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3B803BBF-1DC2-414B-ACF1-8FC7AFB5162E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1149" y="769938"/>
            <a:ext cx="8730343" cy="477837"/>
          </a:xfrm>
        </p:spPr>
        <p:txBody>
          <a:bodyPr>
            <a:normAutofit/>
          </a:bodyPr>
          <a:lstStyle/>
          <a:p>
            <a:r>
              <a:rPr lang="en-IN" sz="2800" b="1" dirty="0"/>
              <a:t>PROBLEM STATEMENT</a:t>
            </a:r>
            <a:endParaRPr lang="en-IN" sz="2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2445" y="1332230"/>
            <a:ext cx="6448425" cy="4192905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endParaRPr lang="en-IN" sz="6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IN" sz="6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Current e-commerce platforms struggle to deliver an immersive and personalized online shopping experience, resulting in a disconnect between virtual representation and real-world expectations.This leads:</a:t>
            </a:r>
            <a:endParaRPr lang="en-IN" sz="6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IN" sz="6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- Ineffective User Engagement</a:t>
            </a:r>
            <a:endParaRPr lang="en-IN" sz="64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IN" sz="6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- Lack of Tangibility</a:t>
            </a:r>
            <a:endParaRPr lang="en-IN" sz="6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r>
              <a:rPr lang="en-IN" sz="6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+mn-ea"/>
              </a:rPr>
              <a:t>- Increased Product Returns</a:t>
            </a:r>
            <a:endParaRPr lang="en-IN" sz="64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IN" sz="6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Need for Technological Innovation</a:t>
            </a:r>
            <a:endParaRPr lang="en-IN" sz="64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lnSpc>
                <a:spcPct val="170000"/>
              </a:lnSpc>
            </a:pPr>
            <a:br>
              <a:rPr lang="en-IN" sz="6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I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933575"/>
            <a:ext cx="4780931" cy="3185296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-194310" y="276987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3824" y="514350"/>
            <a:ext cx="4010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Upon scanning </a:t>
            </a:r>
            <a:r>
              <a:rPr lang="en-IN" dirty="0" err="1"/>
              <a:t>qr</a:t>
            </a:r>
            <a:r>
              <a:rPr lang="en-IN" dirty="0"/>
              <a:t> for payments, user will be directed to payments page like this. 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3475" y="1230565"/>
            <a:ext cx="2752726" cy="4274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36231" y="5734049"/>
            <a:ext cx="3919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exact amount to be paid is encoded inside the qr. User just needs to scan and pay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2375" y="287014"/>
            <a:ext cx="384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Some other eye catching sections of our website are: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4410075" y="104288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About page: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9523" y="1521753"/>
            <a:ext cx="9285602" cy="45584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3437" y="6116764"/>
            <a:ext cx="2905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Contains information about our AR project and its vision</a:t>
            </a:r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1075" y="419099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BLOG PAGE: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4400550" y="6069569"/>
            <a:ext cx="303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CONTAINS FASHION BLOGS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6200" y="921781"/>
            <a:ext cx="8986050" cy="50693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4337631" y="424220"/>
            <a:ext cx="384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CONTACT PAGE: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629025" y="5495925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Information about us and map to our location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875" y="1162049"/>
            <a:ext cx="8483715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52" y="1762126"/>
            <a:ext cx="6200296" cy="26384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8600" y="451276"/>
            <a:ext cx="458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OUR SOLUTION</a:t>
            </a:r>
            <a:endParaRPr lang="en-IN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133600" y="1276351"/>
            <a:ext cx="6867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 powerful augmented reality shopping website where users can get first hand feel of visualising the virtual products in real world.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8350" y="2453901"/>
            <a:ext cx="7962900" cy="39528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752850" y="282594"/>
            <a:ext cx="2912523" cy="627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93614" tIns="1587" rIns="228528" bIns="177744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Architecture of the project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09952"/>
            <a:ext cx="10229521" cy="555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09575" y="4470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634105" y="198120"/>
            <a:ext cx="2227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Authentication Page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2085" y="657860"/>
            <a:ext cx="6809740" cy="51504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2400" y="561974"/>
            <a:ext cx="381000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Here is the home page of our website: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940" y="1131045"/>
            <a:ext cx="9601200" cy="45657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43113" y="5696303"/>
            <a:ext cx="7624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Here we have different products listed with their prices. We also have a </a:t>
            </a:r>
            <a:r>
              <a:rPr lang="en-IN" dirty="0" err="1"/>
              <a:t>qr</a:t>
            </a:r>
            <a:r>
              <a:rPr lang="en-IN" dirty="0"/>
              <a:t> code next to them . These </a:t>
            </a:r>
            <a:r>
              <a:rPr lang="en-IN" dirty="0" err="1"/>
              <a:t>qr</a:t>
            </a:r>
            <a:r>
              <a:rPr lang="en-IN" dirty="0"/>
              <a:t> codes help to visualise the products in augmented reality upon scanning them.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7551" y="317169"/>
            <a:ext cx="4438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Here is the sample:</a:t>
            </a:r>
            <a:endParaRPr lang="en-IN" sz="2000" dirty="0"/>
          </a:p>
        </p:txBody>
      </p:sp>
      <p:sp>
        <p:nvSpPr>
          <p:cNvPr id="7" name="TextBox 6"/>
          <p:cNvSpPr txBox="1"/>
          <p:nvPr/>
        </p:nvSpPr>
        <p:spPr>
          <a:xfrm rot="10800000" flipV="1">
            <a:off x="3257550" y="963533"/>
            <a:ext cx="384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is a product of our website . We try to scan its </a:t>
            </a:r>
            <a:r>
              <a:rPr lang="en-IN" dirty="0" err="1"/>
              <a:t>qr</a:t>
            </a:r>
            <a:r>
              <a:rPr lang="en-IN" dirty="0"/>
              <a:t> using google lens.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1909923"/>
            <a:ext cx="4695825" cy="46309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91000" y="714375"/>
            <a:ext cx="40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user gets directed to AR experience page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5251" y="1992630"/>
            <a:ext cx="3743324" cy="45616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750" y="666750"/>
            <a:ext cx="481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When product gets loaded the user can click view in AR button and see product in AR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4837" y="1458459"/>
            <a:ext cx="4181475" cy="47327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7624" y="904875"/>
            <a:ext cx="4095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payment, we have another set of dedicated QR codes in shop section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3107" y="1664969"/>
            <a:ext cx="2819718" cy="38171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1412</Words>
  <Application>WPS Presentation</Application>
  <PresentationFormat>Widescreen</PresentationFormat>
  <Paragraphs>53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SimSun</vt:lpstr>
      <vt:lpstr>Wingdings</vt:lpstr>
      <vt:lpstr>Times New Roman</vt:lpstr>
      <vt:lpstr>Microsoft YaHei</vt:lpstr>
      <vt:lpstr>Arial Unicode MS</vt:lpstr>
      <vt:lpstr>Calibri</vt:lpstr>
      <vt:lpstr>Gear Drives</vt:lpstr>
      <vt:lpstr>PROBLEM STATEMENT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</dc:title>
  <dc:creator>Priyanshu Agarwal</dc:creator>
  <cp:lastModifiedBy>user</cp:lastModifiedBy>
  <cp:revision>8</cp:revision>
  <dcterms:created xsi:type="dcterms:W3CDTF">2023-11-29T23:52:00Z</dcterms:created>
  <dcterms:modified xsi:type="dcterms:W3CDTF">2023-11-30T10:00:57Z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276F96A91C98496B869241DCD3EE3C95</vt:lpwstr>
  </property>
  <property fmtid="{D5CDD505-2E9C-101B-9397-08002B2CF9AE}" pid="3" name="KSOProductBuildVer">
    <vt:lpwstr>1033-11.2.0.11537</vt:lpwstr>
  </property>
</Properties>
</file>